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1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DA9370-24FA-437A-B617-A036EE7B75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BDB4D0D-7F1B-4367-9361-CDC554D2B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5637363-246A-410C-B2C8-12B9FAB8D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E91A-6401-407C-B796-7C565488EDAF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C42E5AF-A2B4-4D29-BF73-A699AE96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D3BE836-4EDC-4D88-9AC6-9BC5A1B24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1028-3594-4444-934C-6EED205F5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254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34BEDE-37A3-43A2-8BE6-F76314BC4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F6F53C0-C0BF-4FE7-821E-955FA1365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19634F9-127B-40F0-B076-08B78BFF3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E91A-6401-407C-B796-7C565488EDAF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6D11909-BC84-44BC-87C9-C9682CA6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88D5DD2-2B12-4D00-9147-08944D175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1028-3594-4444-934C-6EED205F5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3112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4A8F8CA-80D3-46EA-9210-446CBF116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B44A51-30F6-490B-8B8F-B2AA68427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F4D79F8-F245-4AD9-B6EE-950820817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E91A-6401-407C-B796-7C565488EDAF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61E7A4-0AAF-4205-BDAD-7F4B94E09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F1263F9-FE15-4FC6-A6D2-1415763E3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1028-3594-4444-934C-6EED205F5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854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F806D8-9EB0-4D10-A52B-06E4CE325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10C287F-E17E-4E87-B72A-3881A2CAB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960B379-A8FC-406B-BC81-9D6A0D650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E91A-6401-407C-B796-7C565488EDAF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498F9C6-302C-48BF-91DE-91C4F22AC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E84AFF9-25C7-4414-92AB-702890C7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1028-3594-4444-934C-6EED205F5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92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1F157E-1B18-4BCE-A642-418522C60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16F5EDF-FB09-4111-BF96-F8A864885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BAE3B7C-838F-4ECD-A8B5-CCDB38941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E91A-6401-407C-B796-7C565488EDAF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49864C4-1F90-4349-8E9C-8A6A292EB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2637D31-0CD7-4357-A8C3-170C044D1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1028-3594-4444-934C-6EED205F5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899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744ADE-20A8-4CB1-9C7C-181082B4F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A5522C3-D2D7-4EF7-94B9-5DD76361A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F38EEAC-7DB6-4184-95D6-BFF6E088C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792A608-10D1-4DF3-9F40-C89F7AF7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E91A-6401-407C-B796-7C565488EDAF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EBB4FC6-62CF-4550-B7BA-7290B897A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19C11EB-58B1-45F9-A1A1-450B115A1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1028-3594-4444-934C-6EED205F5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93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4EF212-11D9-4BAA-902F-1C6A7E4AC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781BD4D-6B2C-4A31-BC40-5ECF5C8A6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EC1D2C0-BC41-40CC-A033-1B7F43FD5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85758C4-CB24-4F12-891A-26E153DFA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FC5316D-DAA7-47D4-B59F-A4AFA3C014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8C37426-C4D2-4A46-A15A-C35CD971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E91A-6401-407C-B796-7C565488EDAF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7C304ED-0BD9-4C7B-959C-A1C58064E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123A9D9-27DB-43B0-8DBD-CE6882AB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1028-3594-4444-934C-6EED205F5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771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A2E4DE-77D4-4223-9677-2FBB5D156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18B159F-DBDD-47B1-9AF0-D37803C68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E91A-6401-407C-B796-7C565488EDAF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A4678DF-AEAD-4871-B4C4-CB7036F15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C01908E-7A08-48BC-A27E-4E799A5B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1028-3594-4444-934C-6EED205F5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65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7C1210E-2C3C-4E3C-BD25-D020D01C2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E91A-6401-407C-B796-7C565488EDAF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64BB4E1-4851-43AB-A090-E263D0F63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16C98F2-1C7E-4175-9FE0-17C2991C1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1028-3594-4444-934C-6EED205F5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159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76C6FD-6AC3-457B-ABDD-8E8C27861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A74B60B-65ED-4854-91A3-94CED5FDB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58FB700-600D-4356-B562-3323AE43A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608990A-4B3B-49F6-AB6E-CEE79E8D8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E91A-6401-407C-B796-7C565488EDAF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AA59A0-90DE-44EC-B8FA-28797F14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8FCF6E4-8802-4EB4-946C-C017C777E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1028-3594-4444-934C-6EED205F5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607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CA0F33-788A-4C2C-9A7D-A018A7FA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4608DB1-70D4-4E88-B2CF-2170F0F6AA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8696B7A-A97F-4BD1-B2E2-4E98F8465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EF5A982-9EDC-493D-AB8B-EF5607CDC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E91A-6401-407C-B796-7C565488EDAF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65F7597-58EB-4FB8-9D5E-01A65F1EE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E9473E4-4CFA-4A36-8121-5B78CE894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1028-3594-4444-934C-6EED205F5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601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346FEC8-67A2-42B4-9A02-AB4A02515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C81ACB1-7A70-4237-984C-6248BFC72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90AF5A5-0CD3-4153-BF15-0796CE4609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BE91A-6401-407C-B796-7C565488EDAF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639FCD2-98A9-45AA-9378-0C7AB6AA98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FE8CD9-563B-40A9-894C-96F054A83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71028-3594-4444-934C-6EED205F5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296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2CC7BA69-82E1-446C-83E5-1DD1B640F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015" y="-151310"/>
            <a:ext cx="7340842" cy="685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64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2CC7BA69-82E1-446C-83E5-1DD1B640F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015" y="-151310"/>
            <a:ext cx="7340842" cy="685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64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2CC7BA69-82E1-446C-83E5-1DD1B640F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015" y="-151310"/>
            <a:ext cx="7340842" cy="685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782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와이드스크린</PresentationFormat>
  <Paragraphs>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 tillie</dc:creator>
  <cp:lastModifiedBy>lee tillie</cp:lastModifiedBy>
  <cp:revision>1</cp:revision>
  <dcterms:created xsi:type="dcterms:W3CDTF">2020-03-10T01:36:39Z</dcterms:created>
  <dcterms:modified xsi:type="dcterms:W3CDTF">2020-03-10T01:38:21Z</dcterms:modified>
</cp:coreProperties>
</file>